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40C3-8087-4B65-A683-66A218DEFB75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81692-C0C9-441F-A41F-8AE1F4C80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665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40C3-8087-4B65-A683-66A218DEFB75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81692-C0C9-441F-A41F-8AE1F4C80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148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40C3-8087-4B65-A683-66A218DEFB75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81692-C0C9-441F-A41F-8AE1F4C80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080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40C3-8087-4B65-A683-66A218DEFB75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81692-C0C9-441F-A41F-8AE1F4C80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445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40C3-8087-4B65-A683-66A218DEFB75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81692-C0C9-441F-A41F-8AE1F4C80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278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40C3-8087-4B65-A683-66A218DEFB75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81692-C0C9-441F-A41F-8AE1F4C80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434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40C3-8087-4B65-A683-66A218DEFB75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81692-C0C9-441F-A41F-8AE1F4C80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731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40C3-8087-4B65-A683-66A218DEFB75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81692-C0C9-441F-A41F-8AE1F4C80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278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40C3-8087-4B65-A683-66A218DEFB75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81692-C0C9-441F-A41F-8AE1F4C80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702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40C3-8087-4B65-A683-66A218DEFB75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81692-C0C9-441F-A41F-8AE1F4C80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531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F340C3-8087-4B65-A683-66A218DEFB75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981692-C0C9-441F-A41F-8AE1F4C80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73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340C3-8087-4B65-A683-66A218DEFB75}" type="datetimeFigureOut">
              <a:rPr lang="en-US" smtClean="0"/>
              <a:t>1/3/2024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981692-C0C9-441F-A41F-8AE1F4C80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033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UWyLzXHqJSs" TargetMode="External"/><Relationship Id="rId2" Type="http://schemas.openxmlformats.org/officeDocument/2006/relationships/hyperlink" Target="https://www.youtube.com/watch?v=DgxUwoOpNzQ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4381876" y="1569898"/>
            <a:ext cx="3428248" cy="35394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ctr" defTabSz="1218987" rtl="1" fontAlgn="base"/>
            <a:r>
              <a:rPr lang="ar-AE" altLang="en-US" sz="3200" b="1" dirty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اوراق عمل وحدة</a:t>
            </a:r>
          </a:p>
          <a:p>
            <a:pPr algn="ctr" defTabSz="1218987" rtl="1" fontAlgn="base"/>
            <a:endParaRPr lang="ar-AE" altLang="en-US" sz="3200" b="1" dirty="0">
              <a:solidFill>
                <a:srgbClr val="0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ctr" defTabSz="1218987" rtl="1" fontAlgn="base"/>
            <a:r>
              <a:rPr lang="ar-AE" altLang="en-US" sz="3200" b="1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( إعادة التدوير )</a:t>
            </a:r>
          </a:p>
          <a:p>
            <a:pPr algn="ctr" defTabSz="1218987" rtl="1" fontAlgn="base"/>
            <a:endParaRPr lang="ar-AE" altLang="en-US" sz="3200" b="1" dirty="0">
              <a:solidFill>
                <a:srgbClr val="0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ctr" defTabSz="1218987" rtl="1" fontAlgn="base"/>
            <a:r>
              <a:rPr lang="ar-AE" altLang="en-US" sz="3200" b="1" dirty="0">
                <a:solidFill>
                  <a:srgbClr val="0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إعداد :</a:t>
            </a:r>
          </a:p>
          <a:p>
            <a:pPr algn="ctr" defTabSz="1218987" rtl="1" fontAlgn="base"/>
            <a:endParaRPr lang="ar-AE" altLang="en-US" sz="3200" b="1" dirty="0">
              <a:solidFill>
                <a:srgbClr val="00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ctr" defTabSz="1218987" rtl="1" fontAlgn="base"/>
            <a:r>
              <a:rPr lang="ar-AE" altLang="en-US" sz="3200" b="1" dirty="0">
                <a:solidFill>
                  <a:srgbClr val="C0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منصور بن محمد الفارسي</a:t>
            </a:r>
          </a:p>
        </p:txBody>
      </p:sp>
      <p:pic>
        <p:nvPicPr>
          <p:cNvPr id="5" name="Picture 2" descr="Latest Prevention GIFs | Gfycat">
            <a:extLst>
              <a:ext uri="{FF2B5EF4-FFF2-40B4-BE49-F238E27FC236}">
                <a16:creationId xmlns:a16="http://schemas.microsoft.com/office/drawing/2014/main" id="{FC0EE7EE-11D5-33ED-430E-22C9B11E0D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535" y="1830853"/>
            <a:ext cx="3017520" cy="3017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Recytrust">
            <a:extLst>
              <a:ext uri="{FF2B5EF4-FFF2-40B4-BE49-F238E27FC236}">
                <a16:creationId xmlns:a16="http://schemas.microsoft.com/office/drawing/2014/main" id="{2900FB03-E17F-3A56-F40D-CDB2DBF2E7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1371" y="982640"/>
            <a:ext cx="3231094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908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F34B0C-7BD2-1A49-8B6B-A284596189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41244" y="2052591"/>
            <a:ext cx="7309513" cy="972166"/>
          </a:xfrm>
        </p:spPr>
        <p:txBody>
          <a:bodyPr>
            <a:normAutofit/>
          </a:bodyPr>
          <a:lstStyle/>
          <a:p>
            <a:pPr marL="514350" indent="-514350" algn="ctr" rtl="1">
              <a:buFont typeface="+mj-lt"/>
              <a:buAutoNum type="arabicPeriod"/>
            </a:pPr>
            <a:r>
              <a:rPr lang="ar-AE" sz="2400" b="1" dirty="0"/>
              <a:t>يتم عرض فيديو عن طريقة اعادة التدوير للاطارات</a:t>
            </a:r>
          </a:p>
          <a:p>
            <a:pPr marL="514350" indent="-514350" algn="ctr" rtl="1">
              <a:buFont typeface="+mj-lt"/>
              <a:buAutoNum type="arabicPeriod"/>
            </a:pPr>
            <a:r>
              <a:rPr lang="ar-AE" sz="2400" b="1" dirty="0"/>
              <a:t>يتم عرض فيديو لطرق اعادة التدوير للاطارات للحدائق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8FD045C-6D4C-9FCB-AED4-598E2D36754E}"/>
              </a:ext>
            </a:extLst>
          </p:cNvPr>
          <p:cNvSpPr txBox="1"/>
          <p:nvPr/>
        </p:nvSpPr>
        <p:spPr>
          <a:xfrm>
            <a:off x="3676935" y="3833244"/>
            <a:ext cx="508492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AE" dirty="0">
                <a:hlinkClick r:id="rId2"/>
              </a:rPr>
              <a:t>https://www.youtube.com/watch?v=DgxUwoOpNzQ</a:t>
            </a:r>
            <a:r>
              <a:rPr lang="ar-AE" dirty="0"/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E4DBC8E-DFE6-DA37-FBBB-AB78AA909341}"/>
              </a:ext>
            </a:extLst>
          </p:cNvPr>
          <p:cNvSpPr txBox="1"/>
          <p:nvPr/>
        </p:nvSpPr>
        <p:spPr>
          <a:xfrm>
            <a:off x="3724703" y="4573535"/>
            <a:ext cx="498939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AE" dirty="0">
                <a:hlinkClick r:id="rId3"/>
              </a:rPr>
              <a:t>https://www.youtube.com/watch?v=UWyLzXHqJSs</a:t>
            </a:r>
            <a:r>
              <a:rPr lang="ar-AE" dirty="0"/>
              <a:t>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8B1C7F8-DCBA-19A1-628D-E33FC3D6DFC3}"/>
              </a:ext>
            </a:extLst>
          </p:cNvPr>
          <p:cNvSpPr/>
          <p:nvPr/>
        </p:nvSpPr>
        <p:spPr>
          <a:xfrm>
            <a:off x="3927835" y="1235764"/>
            <a:ext cx="4336330" cy="36933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ctr" defTabSz="914400" rtl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ar-AE" sz="1800" b="1" dirty="0"/>
              <a:t>يتعرف الطالب على انواع العجلات من خلال عرض فيديو </a:t>
            </a:r>
            <a:endParaRPr kumimoji="0" lang="en-GB" sz="18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94D5CAD-B3F1-2076-0021-8C2D905FDC52}"/>
              </a:ext>
            </a:extLst>
          </p:cNvPr>
          <p:cNvSpPr/>
          <p:nvPr/>
        </p:nvSpPr>
        <p:spPr>
          <a:xfrm>
            <a:off x="5115098" y="463480"/>
            <a:ext cx="1961804" cy="457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AE" sz="2400" b="1" dirty="0"/>
              <a:t>الدرس الثالث</a:t>
            </a:r>
            <a:endParaRPr lang="en-US" sz="2400" b="1" dirty="0"/>
          </a:p>
        </p:txBody>
      </p:sp>
      <p:pic>
        <p:nvPicPr>
          <p:cNvPr id="13" name="Graphic 12" descr="Arrow: Clockwise curve with solid fill">
            <a:extLst>
              <a:ext uri="{FF2B5EF4-FFF2-40B4-BE49-F238E27FC236}">
                <a16:creationId xmlns:a16="http://schemas.microsoft.com/office/drawing/2014/main" id="{F6A1C555-6C28-BEBE-9AEB-7C3D5B9E005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5400000">
            <a:off x="2786419" y="3659135"/>
            <a:ext cx="914400" cy="914400"/>
          </a:xfrm>
          <a:prstGeom prst="rect">
            <a:avLst/>
          </a:prstGeom>
        </p:spPr>
      </p:pic>
      <p:pic>
        <p:nvPicPr>
          <p:cNvPr id="14" name="Graphic 13" descr="Arrow: Clockwise curve with solid fill">
            <a:extLst>
              <a:ext uri="{FF2B5EF4-FFF2-40B4-BE49-F238E27FC236}">
                <a16:creationId xmlns:a16="http://schemas.microsoft.com/office/drawing/2014/main" id="{E514F847-C604-3139-692E-CD512F84546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5400000">
            <a:off x="2786419" y="4373662"/>
            <a:ext cx="914400" cy="91440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C1A4FAEB-9A99-9402-40BE-C375D33B4E53}"/>
              </a:ext>
            </a:extLst>
          </p:cNvPr>
          <p:cNvSpPr/>
          <p:nvPr/>
        </p:nvSpPr>
        <p:spPr>
          <a:xfrm>
            <a:off x="1718482" y="4452280"/>
            <a:ext cx="109182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AE" sz="2000" b="1" dirty="0">
                <a:solidFill>
                  <a:srgbClr val="FF0000"/>
                </a:solidFill>
              </a:rPr>
              <a:t>اضغط هنا</a:t>
            </a:r>
          </a:p>
        </p:txBody>
      </p:sp>
    </p:spTree>
    <p:extLst>
      <p:ext uri="{BB962C8B-B14F-4D97-AF65-F5344CB8AC3E}">
        <p14:creationId xmlns:p14="http://schemas.microsoft.com/office/powerpoint/2010/main" val="1516071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68</Words>
  <Application>Microsoft Office PowerPoint</Application>
  <PresentationFormat>Widescreen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Sakkal Majalla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عائشه الشامسي</dc:creator>
  <cp:lastModifiedBy>MEEAD AHMED OBAID ALTENEIJI</cp:lastModifiedBy>
  <cp:revision>8</cp:revision>
  <dcterms:created xsi:type="dcterms:W3CDTF">2023-07-03T04:51:08Z</dcterms:created>
  <dcterms:modified xsi:type="dcterms:W3CDTF">2024-01-03T04:38:10Z</dcterms:modified>
</cp:coreProperties>
</file>